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56" r:id="rId2"/>
    <p:sldId id="257" r:id="rId3"/>
    <p:sldId id="260" r:id="rId4"/>
    <p:sldId id="273" r:id="rId5"/>
    <p:sldId id="274" r:id="rId6"/>
    <p:sldId id="275" r:id="rId7"/>
    <p:sldId id="276" r:id="rId8"/>
    <p:sldId id="278" r:id="rId9"/>
    <p:sldId id="258" r:id="rId10"/>
    <p:sldId id="259" r:id="rId11"/>
    <p:sldId id="261" r:id="rId12"/>
    <p:sldId id="262" r:id="rId13"/>
    <p:sldId id="279" r:id="rId14"/>
    <p:sldId id="267" r:id="rId15"/>
    <p:sldId id="265" r:id="rId16"/>
    <p:sldId id="266" r:id="rId17"/>
    <p:sldId id="26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E0606303-F858-4785-81B2-B963E091F557}" type="datetimeFigureOut">
              <a:rPr lang="en-IN" smtClean="0"/>
              <a:t>13-10-2024</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2895065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0606303-F858-4785-81B2-B963E091F557}" type="datetimeFigureOut">
              <a:rPr lang="en-IN" smtClean="0"/>
              <a:t>13-10-2024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3779908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0606303-F858-4785-81B2-B963E091F557}" type="datetimeFigureOut">
              <a:rPr lang="en-IN" smtClean="0"/>
              <a:t>13-10-2024</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41941672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E0606303-F858-4785-81B2-B963E091F557}" type="datetimeFigureOut">
              <a:rPr lang="en-IN" smtClean="0"/>
              <a:t>13-10-2024</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7844420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606303-F858-4785-81B2-B963E091F557}" type="datetimeFigureOut">
              <a:rPr lang="en-IN" smtClean="0"/>
              <a:t>13-10-2024</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21033399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0606303-F858-4785-81B2-B963E091F557}" type="datetimeFigureOut">
              <a:rPr lang="en-IN" smtClean="0"/>
              <a:t>13-10-2024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3686012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E0606303-F858-4785-81B2-B963E091F557}" type="datetimeFigureOut">
              <a:rPr lang="en-IN" smtClean="0"/>
              <a:t>13-10-2024</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29582001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E0606303-F858-4785-81B2-B963E091F557}" type="datetimeFigureOut">
              <a:rPr lang="en-IN" smtClean="0"/>
              <a:t>13-10-2024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81019830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E0606303-F858-4785-81B2-B963E091F557}" type="datetimeFigureOut">
              <a:rPr lang="en-IN" smtClean="0"/>
              <a:t>13-10-2024</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1273972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0606303-F858-4785-81B2-B963E091F557}" type="datetimeFigureOut">
              <a:rPr lang="en-IN" smtClean="0"/>
              <a:t>13-10-2024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855026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606303-F858-4785-81B2-B963E091F557}" type="datetimeFigureOut">
              <a:rPr lang="en-IN" smtClean="0"/>
              <a:t>13-10-2024</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1559348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0606303-F858-4785-81B2-B963E091F557}" type="datetimeFigureOut">
              <a:rPr lang="en-IN" smtClean="0"/>
              <a:t>13-10-2024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3608862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0606303-F858-4785-81B2-B963E091F557}" type="datetimeFigureOut">
              <a:rPr lang="en-IN" smtClean="0"/>
              <a:t>13-10-2024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42342767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0606303-F858-4785-81B2-B963E091F557}" type="datetimeFigureOut">
              <a:rPr lang="en-IN" smtClean="0"/>
              <a:t>13-10-2024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2609925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606303-F858-4785-81B2-B963E091F557}" type="datetimeFigureOut">
              <a:rPr lang="en-IN" smtClean="0"/>
              <a:t>13-10-2024</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261118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0606303-F858-4785-81B2-B963E091F557}" type="datetimeFigureOut">
              <a:rPr lang="en-IN" smtClean="0"/>
              <a:t>13-10-2024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37066897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0606303-F858-4785-81B2-B963E091F557}" type="datetimeFigureOut">
              <a:rPr lang="en-IN" smtClean="0"/>
              <a:t>13-10-2024</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FC4C5916-02CF-41F9-9581-E29FA46CEBB0}" type="slidenum">
              <a:rPr lang="en-IN" smtClean="0"/>
              <a:t>‹#›</a:t>
            </a:fld>
            <a:endParaRPr lang="en-IN"/>
          </a:p>
        </p:txBody>
      </p:sp>
    </p:spTree>
    <p:extLst>
      <p:ext uri="{BB962C8B-B14F-4D97-AF65-F5344CB8AC3E}">
        <p14:creationId xmlns:p14="http://schemas.microsoft.com/office/powerpoint/2010/main" val="39483657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E0606303-F858-4785-81B2-B963E091F557}" type="datetimeFigureOut">
              <a:rPr lang="en-IN" smtClean="0"/>
              <a:t>13-10-2024</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FC4C5916-02CF-41F9-9581-E29FA46CEBB0}" type="slidenum">
              <a:rPr lang="en-IN" smtClean="0"/>
              <a:t>‹#›</a:t>
            </a:fld>
            <a:endParaRPr lang="en-IN"/>
          </a:p>
        </p:txBody>
      </p:sp>
    </p:spTree>
    <p:extLst>
      <p:ext uri="{BB962C8B-B14F-4D97-AF65-F5344CB8AC3E}">
        <p14:creationId xmlns:p14="http://schemas.microsoft.com/office/powerpoint/2010/main" val="2639507883"/>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F84DF0-C5D9-804A-E4B6-99CDB9D91F29}"/>
              </a:ext>
            </a:extLst>
          </p:cNvPr>
          <p:cNvSpPr>
            <a:spLocks noGrp="1"/>
          </p:cNvSpPr>
          <p:nvPr>
            <p:ph type="ctrTitle"/>
          </p:nvPr>
        </p:nvSpPr>
        <p:spPr>
          <a:xfrm>
            <a:off x="730748" y="874248"/>
            <a:ext cx="8825658" cy="2677648"/>
          </a:xfrm>
        </p:spPr>
        <p:txBody>
          <a:bodyPr/>
          <a:lstStyle/>
          <a:p>
            <a:r>
              <a:rPr lang="en-IN" sz="6600" dirty="0"/>
              <a:t>Jewellery Shopping Website</a:t>
            </a:r>
          </a:p>
        </p:txBody>
      </p:sp>
      <p:sp>
        <p:nvSpPr>
          <p:cNvPr id="3" name="Subtitle 2">
            <a:extLst>
              <a:ext uri="{FF2B5EF4-FFF2-40B4-BE49-F238E27FC236}">
                <a16:creationId xmlns:a16="http://schemas.microsoft.com/office/drawing/2014/main" id="{57406BE4-99BE-485A-FF1E-BA889C2C79EA}"/>
              </a:ext>
            </a:extLst>
          </p:cNvPr>
          <p:cNvSpPr>
            <a:spLocks noGrp="1"/>
          </p:cNvSpPr>
          <p:nvPr>
            <p:ph type="subTitle" idx="1"/>
          </p:nvPr>
        </p:nvSpPr>
        <p:spPr>
          <a:xfrm>
            <a:off x="5566700" y="2780908"/>
            <a:ext cx="5830307" cy="3280528"/>
          </a:xfrm>
        </p:spPr>
        <p:txBody>
          <a:bodyPr>
            <a:normAutofit/>
          </a:bodyPr>
          <a:lstStyle/>
          <a:p>
            <a:r>
              <a:rPr lang="en-IN" dirty="0"/>
              <a:t>Presented By : </a:t>
            </a:r>
          </a:p>
          <a:p>
            <a:r>
              <a:rPr lang="en-IN" dirty="0"/>
              <a:t>Hari Om Singh – 235/PCD/016</a:t>
            </a:r>
          </a:p>
          <a:p>
            <a:r>
              <a:rPr lang="en-IN" dirty="0"/>
              <a:t>Nishant Rajput – 235/PCD/029</a:t>
            </a:r>
          </a:p>
          <a:p>
            <a:r>
              <a:rPr lang="en-IN" dirty="0"/>
              <a:t>Nitin Bahuguna – 235/</a:t>
            </a:r>
            <a:r>
              <a:rPr lang="en-IN" dirty="0" err="1"/>
              <a:t>pcd</a:t>
            </a:r>
            <a:r>
              <a:rPr lang="en-IN" dirty="0"/>
              <a:t>/030</a:t>
            </a:r>
          </a:p>
          <a:p>
            <a:r>
              <a:rPr lang="en-IN" dirty="0" err="1"/>
              <a:t>Shobhit</a:t>
            </a:r>
            <a:r>
              <a:rPr lang="en-IN" dirty="0"/>
              <a:t> Yadav – 235/PCD/037</a:t>
            </a:r>
          </a:p>
          <a:p>
            <a:endParaRPr lang="en-IN" dirty="0"/>
          </a:p>
          <a:p>
            <a:r>
              <a:rPr lang="en-IN" dirty="0"/>
              <a:t>Presented to: </a:t>
            </a:r>
            <a:r>
              <a:rPr lang="en-IN" dirty="0" err="1"/>
              <a:t>Dr.</a:t>
            </a:r>
            <a:r>
              <a:rPr lang="en-IN" dirty="0"/>
              <a:t> Shiromani </a:t>
            </a:r>
            <a:r>
              <a:rPr lang="en-IN" dirty="0" err="1"/>
              <a:t>BalMukund</a:t>
            </a:r>
            <a:r>
              <a:rPr lang="en-IN" dirty="0"/>
              <a:t> Rahi</a:t>
            </a:r>
          </a:p>
        </p:txBody>
      </p:sp>
    </p:spTree>
    <p:extLst>
      <p:ext uri="{BB962C8B-B14F-4D97-AF65-F5344CB8AC3E}">
        <p14:creationId xmlns:p14="http://schemas.microsoft.com/office/powerpoint/2010/main" val="3486588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FB5BB-EFB6-121E-E8C8-DBA1DDBF2F7F}"/>
              </a:ext>
            </a:extLst>
          </p:cNvPr>
          <p:cNvSpPr>
            <a:spLocks noGrp="1"/>
          </p:cNvSpPr>
          <p:nvPr>
            <p:ph type="ctrTitle"/>
          </p:nvPr>
        </p:nvSpPr>
        <p:spPr>
          <a:xfrm>
            <a:off x="6573625" y="1310326"/>
            <a:ext cx="4463420" cy="940672"/>
          </a:xfrm>
        </p:spPr>
        <p:txBody>
          <a:bodyPr/>
          <a:lstStyle/>
          <a:p>
            <a:r>
              <a:rPr lang="en-IN" dirty="0"/>
              <a:t>Key Features</a:t>
            </a:r>
          </a:p>
        </p:txBody>
      </p:sp>
      <p:sp>
        <p:nvSpPr>
          <p:cNvPr id="3" name="Subtitle 2">
            <a:extLst>
              <a:ext uri="{FF2B5EF4-FFF2-40B4-BE49-F238E27FC236}">
                <a16:creationId xmlns:a16="http://schemas.microsoft.com/office/drawing/2014/main" id="{C4B949EE-B8CB-2C93-28A6-BE2DB5B75F0E}"/>
              </a:ext>
            </a:extLst>
          </p:cNvPr>
          <p:cNvSpPr>
            <a:spLocks noGrp="1"/>
          </p:cNvSpPr>
          <p:nvPr>
            <p:ph type="subTitle" idx="1"/>
          </p:nvPr>
        </p:nvSpPr>
        <p:spPr>
          <a:xfrm>
            <a:off x="749602" y="1073090"/>
            <a:ext cx="4331445" cy="2774184"/>
          </a:xfrm>
        </p:spPr>
        <p:txBody>
          <a:bodyPr>
            <a:normAutofit/>
          </a:bodyPr>
          <a:lstStyle/>
          <a:p>
            <a:pPr marL="285750" indent="-285750">
              <a:buFontTx/>
              <a:buChar char="-"/>
            </a:pPr>
            <a:r>
              <a:rPr lang="en-US" dirty="0"/>
              <a:t>Wide range of </a:t>
            </a:r>
            <a:r>
              <a:rPr lang="en-US" dirty="0" err="1"/>
              <a:t>jewellery</a:t>
            </a:r>
            <a:r>
              <a:rPr lang="en-US" dirty="0"/>
              <a:t> products</a:t>
            </a:r>
          </a:p>
          <a:p>
            <a:pPr marL="285750" indent="-285750">
              <a:buFontTx/>
              <a:buChar char="-"/>
            </a:pPr>
            <a:r>
              <a:rPr lang="en-US" dirty="0"/>
              <a:t> Secure payment options\n- 24/7 customer service</a:t>
            </a:r>
          </a:p>
          <a:p>
            <a:pPr marL="285750" indent="-285750">
              <a:buFontTx/>
              <a:buChar char="-"/>
            </a:pPr>
            <a:r>
              <a:rPr lang="en-US" dirty="0"/>
              <a:t> Easy navigation and filtering</a:t>
            </a:r>
          </a:p>
          <a:p>
            <a:pPr marL="285750" indent="-285750">
              <a:buFontTx/>
              <a:buChar char="-"/>
            </a:pPr>
            <a:r>
              <a:rPr lang="en-US" dirty="0"/>
              <a:t> Exclusive deals and offers for members</a:t>
            </a:r>
            <a:endParaRPr lang="en-IN" dirty="0"/>
          </a:p>
        </p:txBody>
      </p:sp>
      <p:pic>
        <p:nvPicPr>
          <p:cNvPr id="5" name="Picture 4">
            <a:extLst>
              <a:ext uri="{FF2B5EF4-FFF2-40B4-BE49-F238E27FC236}">
                <a16:creationId xmlns:a16="http://schemas.microsoft.com/office/drawing/2014/main" id="{A32F4606-8C8C-8281-5A8D-F3403B28E208}"/>
              </a:ext>
            </a:extLst>
          </p:cNvPr>
          <p:cNvPicPr>
            <a:picLocks noChangeAspect="1"/>
          </p:cNvPicPr>
          <p:nvPr/>
        </p:nvPicPr>
        <p:blipFill rotWithShape="1">
          <a:blip r:embed="rId2">
            <a:extLst>
              <a:ext uri="{28A0092B-C50C-407E-A947-70E740481C1C}">
                <a14:useLocalDpi xmlns:a14="http://schemas.microsoft.com/office/drawing/2010/main" val="0"/>
              </a:ext>
            </a:extLst>
          </a:blip>
          <a:srcRect r="-123" b="36236"/>
          <a:stretch/>
        </p:blipFill>
        <p:spPr>
          <a:xfrm>
            <a:off x="3516198" y="3602178"/>
            <a:ext cx="7673417" cy="2334180"/>
          </a:xfrm>
          <a:prstGeom prst="rect">
            <a:avLst/>
          </a:prstGeom>
        </p:spPr>
      </p:pic>
    </p:spTree>
    <p:extLst>
      <p:ext uri="{BB962C8B-B14F-4D97-AF65-F5344CB8AC3E}">
        <p14:creationId xmlns:p14="http://schemas.microsoft.com/office/powerpoint/2010/main" val="22876474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58669-E3E9-3568-A845-D0A104DA23DF}"/>
              </a:ext>
            </a:extLst>
          </p:cNvPr>
          <p:cNvSpPr>
            <a:spLocks noGrp="1"/>
          </p:cNvSpPr>
          <p:nvPr>
            <p:ph type="ctrTitle"/>
          </p:nvPr>
        </p:nvSpPr>
        <p:spPr>
          <a:xfrm>
            <a:off x="693041" y="669303"/>
            <a:ext cx="6103684" cy="1666536"/>
          </a:xfrm>
        </p:spPr>
        <p:txBody>
          <a:bodyPr/>
          <a:lstStyle/>
          <a:p>
            <a:r>
              <a:rPr lang="en-IN" dirty="0"/>
              <a:t>Security and Payment Options</a:t>
            </a:r>
          </a:p>
        </p:txBody>
      </p:sp>
      <p:sp>
        <p:nvSpPr>
          <p:cNvPr id="3" name="Subtitle 2">
            <a:extLst>
              <a:ext uri="{FF2B5EF4-FFF2-40B4-BE49-F238E27FC236}">
                <a16:creationId xmlns:a16="http://schemas.microsoft.com/office/drawing/2014/main" id="{920CEB5E-0FD7-45AC-36F9-C7B8F2461941}"/>
              </a:ext>
            </a:extLst>
          </p:cNvPr>
          <p:cNvSpPr>
            <a:spLocks noGrp="1"/>
          </p:cNvSpPr>
          <p:nvPr>
            <p:ph type="subTitle" idx="1"/>
          </p:nvPr>
        </p:nvSpPr>
        <p:spPr>
          <a:xfrm>
            <a:off x="989813" y="2856321"/>
            <a:ext cx="4267221" cy="2620651"/>
          </a:xfrm>
        </p:spPr>
        <p:txBody>
          <a:bodyPr>
            <a:normAutofit/>
          </a:bodyPr>
          <a:lstStyle/>
          <a:p>
            <a:r>
              <a:rPr lang="en-US" dirty="0"/>
              <a:t>- SSL encryption for secure transactions\n- Multiple payment methods (Credit/Debit Card, PayPal, UPI)\n- Secure checkout process to protect customer data</a:t>
            </a:r>
            <a:endParaRPr lang="en-IN" dirty="0"/>
          </a:p>
        </p:txBody>
      </p:sp>
      <p:pic>
        <p:nvPicPr>
          <p:cNvPr id="5" name="Picture 4">
            <a:extLst>
              <a:ext uri="{FF2B5EF4-FFF2-40B4-BE49-F238E27FC236}">
                <a16:creationId xmlns:a16="http://schemas.microsoft.com/office/drawing/2014/main" id="{5755F6FB-CD58-3D45-E274-0451134CB22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34967" y="803760"/>
            <a:ext cx="3161141" cy="5250479"/>
          </a:xfrm>
          <a:prstGeom prst="rect">
            <a:avLst/>
          </a:prstGeom>
        </p:spPr>
      </p:pic>
    </p:spTree>
    <p:extLst>
      <p:ext uri="{BB962C8B-B14F-4D97-AF65-F5344CB8AC3E}">
        <p14:creationId xmlns:p14="http://schemas.microsoft.com/office/powerpoint/2010/main" val="42250795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67D64-043C-D84B-3635-7BD5B91B0D1B}"/>
              </a:ext>
            </a:extLst>
          </p:cNvPr>
          <p:cNvSpPr>
            <a:spLocks noGrp="1"/>
          </p:cNvSpPr>
          <p:nvPr>
            <p:ph type="ctrTitle"/>
          </p:nvPr>
        </p:nvSpPr>
        <p:spPr>
          <a:xfrm>
            <a:off x="636481" y="782424"/>
            <a:ext cx="4312591" cy="1741950"/>
          </a:xfrm>
        </p:spPr>
        <p:txBody>
          <a:bodyPr/>
          <a:lstStyle/>
          <a:p>
            <a:r>
              <a:rPr lang="en-IN" dirty="0"/>
              <a:t>Jewellery Categories</a:t>
            </a:r>
          </a:p>
        </p:txBody>
      </p:sp>
      <p:sp>
        <p:nvSpPr>
          <p:cNvPr id="3" name="Subtitle 2">
            <a:extLst>
              <a:ext uri="{FF2B5EF4-FFF2-40B4-BE49-F238E27FC236}">
                <a16:creationId xmlns:a16="http://schemas.microsoft.com/office/drawing/2014/main" id="{DC4B6974-7D33-82D8-FF3F-11868DC1213A}"/>
              </a:ext>
            </a:extLst>
          </p:cNvPr>
          <p:cNvSpPr>
            <a:spLocks noGrp="1"/>
          </p:cNvSpPr>
          <p:nvPr>
            <p:ph type="subTitle" idx="1"/>
          </p:nvPr>
        </p:nvSpPr>
        <p:spPr>
          <a:xfrm>
            <a:off x="895717" y="2846895"/>
            <a:ext cx="3794117" cy="2744771"/>
          </a:xfrm>
        </p:spPr>
        <p:txBody>
          <a:bodyPr>
            <a:normAutofit/>
          </a:bodyPr>
          <a:lstStyle/>
          <a:p>
            <a:r>
              <a:rPr lang="en-US" dirty="0"/>
              <a:t>The website offers a variety of categories to meet diverse customer needs</a:t>
            </a:r>
          </a:p>
          <a:p>
            <a:r>
              <a:rPr lang="en-US" dirty="0"/>
              <a:t>Rings\n- Necklaces</a:t>
            </a:r>
          </a:p>
          <a:p>
            <a:r>
              <a:rPr lang="en-US" dirty="0"/>
              <a:t>Bracelets</a:t>
            </a:r>
          </a:p>
          <a:p>
            <a:r>
              <a:rPr lang="en-US" dirty="0"/>
              <a:t>Earrings</a:t>
            </a:r>
          </a:p>
          <a:p>
            <a:r>
              <a:rPr lang="en-US" dirty="0"/>
              <a:t>Customized </a:t>
            </a:r>
            <a:r>
              <a:rPr lang="en-US" dirty="0" err="1"/>
              <a:t>jewellery</a:t>
            </a:r>
            <a:endParaRPr lang="en-IN" dirty="0"/>
          </a:p>
        </p:txBody>
      </p:sp>
      <p:pic>
        <p:nvPicPr>
          <p:cNvPr id="5" name="Picture 4">
            <a:extLst>
              <a:ext uri="{FF2B5EF4-FFF2-40B4-BE49-F238E27FC236}">
                <a16:creationId xmlns:a16="http://schemas.microsoft.com/office/drawing/2014/main" id="{09E90E3B-D957-6731-D718-1F276E11F817}"/>
              </a:ext>
            </a:extLst>
          </p:cNvPr>
          <p:cNvPicPr>
            <a:picLocks noChangeAspect="1"/>
          </p:cNvPicPr>
          <p:nvPr/>
        </p:nvPicPr>
        <p:blipFill rotWithShape="1">
          <a:blip r:embed="rId2">
            <a:extLst>
              <a:ext uri="{28A0092B-C50C-407E-A947-70E740481C1C}">
                <a14:useLocalDpi xmlns:a14="http://schemas.microsoft.com/office/drawing/2010/main" val="0"/>
              </a:ext>
            </a:extLst>
          </a:blip>
          <a:srcRect l="10931" t="12160" r="11323"/>
          <a:stretch/>
        </p:blipFill>
        <p:spPr>
          <a:xfrm>
            <a:off x="4524865" y="1989056"/>
            <a:ext cx="6947555" cy="3745136"/>
          </a:xfrm>
          <a:prstGeom prst="rect">
            <a:avLst/>
          </a:prstGeom>
        </p:spPr>
      </p:pic>
    </p:spTree>
    <p:extLst>
      <p:ext uri="{BB962C8B-B14F-4D97-AF65-F5344CB8AC3E}">
        <p14:creationId xmlns:p14="http://schemas.microsoft.com/office/powerpoint/2010/main" val="623120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977D517-FFCB-F259-1B13-C908BB7920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771" y="1273948"/>
            <a:ext cx="11274458" cy="5275906"/>
          </a:xfrm>
          <a:prstGeom prst="rect">
            <a:avLst/>
          </a:prstGeom>
        </p:spPr>
      </p:pic>
    </p:spTree>
    <p:extLst>
      <p:ext uri="{BB962C8B-B14F-4D97-AF65-F5344CB8AC3E}">
        <p14:creationId xmlns:p14="http://schemas.microsoft.com/office/powerpoint/2010/main" val="27033691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1B0AC-E4EB-2A8C-49D8-1F8B73AD282A}"/>
              </a:ext>
            </a:extLst>
          </p:cNvPr>
          <p:cNvSpPr>
            <a:spLocks noGrp="1"/>
          </p:cNvSpPr>
          <p:nvPr>
            <p:ph type="ctrTitle"/>
          </p:nvPr>
        </p:nvSpPr>
        <p:spPr>
          <a:xfrm>
            <a:off x="787310" y="889954"/>
            <a:ext cx="7018084" cy="861421"/>
          </a:xfrm>
        </p:spPr>
        <p:txBody>
          <a:bodyPr/>
          <a:lstStyle/>
          <a:p>
            <a:r>
              <a:rPr lang="en-IN" dirty="0"/>
              <a:t>Contact Information</a:t>
            </a:r>
          </a:p>
        </p:txBody>
      </p:sp>
      <p:pic>
        <p:nvPicPr>
          <p:cNvPr id="7" name="Picture 6">
            <a:extLst>
              <a:ext uri="{FF2B5EF4-FFF2-40B4-BE49-F238E27FC236}">
                <a16:creationId xmlns:a16="http://schemas.microsoft.com/office/drawing/2014/main" id="{8EDE8A83-2D95-5D14-90B9-E3F3C6FAA4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9311" y="1751375"/>
            <a:ext cx="9030879" cy="4307915"/>
          </a:xfrm>
          <a:prstGeom prst="rect">
            <a:avLst/>
          </a:prstGeom>
        </p:spPr>
      </p:pic>
    </p:spTree>
    <p:extLst>
      <p:ext uri="{BB962C8B-B14F-4D97-AF65-F5344CB8AC3E}">
        <p14:creationId xmlns:p14="http://schemas.microsoft.com/office/powerpoint/2010/main" val="19644095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605AB-0A84-F5DE-4B21-F1B37C88AD10}"/>
              </a:ext>
            </a:extLst>
          </p:cNvPr>
          <p:cNvSpPr>
            <a:spLocks noGrp="1"/>
          </p:cNvSpPr>
          <p:nvPr>
            <p:ph type="ctrTitle"/>
          </p:nvPr>
        </p:nvSpPr>
        <p:spPr>
          <a:xfrm>
            <a:off x="711895" y="895546"/>
            <a:ext cx="6084831" cy="1016086"/>
          </a:xfrm>
        </p:spPr>
        <p:txBody>
          <a:bodyPr/>
          <a:lstStyle/>
          <a:p>
            <a:r>
              <a:rPr lang="en-IN" dirty="0"/>
              <a:t>Future Expansion</a:t>
            </a:r>
          </a:p>
        </p:txBody>
      </p:sp>
      <p:sp>
        <p:nvSpPr>
          <p:cNvPr id="3" name="Subtitle 2">
            <a:extLst>
              <a:ext uri="{FF2B5EF4-FFF2-40B4-BE49-F238E27FC236}">
                <a16:creationId xmlns:a16="http://schemas.microsoft.com/office/drawing/2014/main" id="{92563240-ABFE-6A72-A6E1-F54114C88A72}"/>
              </a:ext>
            </a:extLst>
          </p:cNvPr>
          <p:cNvSpPr>
            <a:spLocks noGrp="1"/>
          </p:cNvSpPr>
          <p:nvPr>
            <p:ph type="subTitle" idx="1"/>
          </p:nvPr>
        </p:nvSpPr>
        <p:spPr>
          <a:xfrm>
            <a:off x="1154955" y="2177592"/>
            <a:ext cx="3473606" cy="2768777"/>
          </a:xfrm>
        </p:spPr>
        <p:txBody>
          <a:bodyPr>
            <a:normAutofit/>
          </a:bodyPr>
          <a:lstStyle/>
          <a:p>
            <a:r>
              <a:rPr lang="en-US" dirty="0"/>
              <a:t>As we continue to grow, we plan to expand into international markets, add more categories like men's </a:t>
            </a:r>
            <a:r>
              <a:rPr lang="en-US" dirty="0" err="1"/>
              <a:t>jewellery</a:t>
            </a:r>
            <a:r>
              <a:rPr lang="en-US" dirty="0"/>
              <a:t>, and introduce virtual try-on technology to enhance the shopping experience.</a:t>
            </a:r>
            <a:endParaRPr lang="en-IN" dirty="0"/>
          </a:p>
        </p:txBody>
      </p:sp>
      <p:pic>
        <p:nvPicPr>
          <p:cNvPr id="5" name="Picture 4">
            <a:extLst>
              <a:ext uri="{FF2B5EF4-FFF2-40B4-BE49-F238E27FC236}">
                <a16:creationId xmlns:a16="http://schemas.microsoft.com/office/drawing/2014/main" id="{2A3B9CB6-6FB9-85B1-4EDF-E2F296A5291A}"/>
              </a:ext>
            </a:extLst>
          </p:cNvPr>
          <p:cNvPicPr>
            <a:picLocks noChangeAspect="1"/>
          </p:cNvPicPr>
          <p:nvPr/>
        </p:nvPicPr>
        <p:blipFill>
          <a:blip r:embed="rId2"/>
          <a:stretch>
            <a:fillRect/>
          </a:stretch>
        </p:blipFill>
        <p:spPr>
          <a:xfrm>
            <a:off x="7015392" y="1293496"/>
            <a:ext cx="3806579" cy="4676886"/>
          </a:xfrm>
          <a:prstGeom prst="rect">
            <a:avLst/>
          </a:prstGeom>
        </p:spPr>
      </p:pic>
    </p:spTree>
    <p:extLst>
      <p:ext uri="{BB962C8B-B14F-4D97-AF65-F5344CB8AC3E}">
        <p14:creationId xmlns:p14="http://schemas.microsoft.com/office/powerpoint/2010/main" val="1458470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6C4052-8574-2623-3958-D7098FD7ACD0}"/>
              </a:ext>
            </a:extLst>
          </p:cNvPr>
          <p:cNvSpPr>
            <a:spLocks noGrp="1"/>
          </p:cNvSpPr>
          <p:nvPr>
            <p:ph type="ctrTitle"/>
          </p:nvPr>
        </p:nvSpPr>
        <p:spPr>
          <a:xfrm>
            <a:off x="815590" y="1007973"/>
            <a:ext cx="4171189" cy="1072647"/>
          </a:xfrm>
        </p:spPr>
        <p:txBody>
          <a:bodyPr/>
          <a:lstStyle/>
          <a:p>
            <a:r>
              <a:rPr lang="en-IN" dirty="0"/>
              <a:t>Conclusion</a:t>
            </a:r>
          </a:p>
        </p:txBody>
      </p:sp>
      <p:sp>
        <p:nvSpPr>
          <p:cNvPr id="3" name="Subtitle 2">
            <a:extLst>
              <a:ext uri="{FF2B5EF4-FFF2-40B4-BE49-F238E27FC236}">
                <a16:creationId xmlns:a16="http://schemas.microsoft.com/office/drawing/2014/main" id="{194818C8-9117-54D4-B8A7-53A8AD674435}"/>
              </a:ext>
            </a:extLst>
          </p:cNvPr>
          <p:cNvSpPr>
            <a:spLocks noGrp="1"/>
          </p:cNvSpPr>
          <p:nvPr>
            <p:ph type="subTitle" idx="1"/>
          </p:nvPr>
        </p:nvSpPr>
        <p:spPr>
          <a:xfrm>
            <a:off x="1154954" y="2243579"/>
            <a:ext cx="9733005" cy="3478491"/>
          </a:xfrm>
        </p:spPr>
        <p:txBody>
          <a:bodyPr>
            <a:normAutofit/>
          </a:bodyPr>
          <a:lstStyle/>
          <a:p>
            <a:r>
              <a:rPr lang="en-US" dirty="0"/>
              <a:t>The </a:t>
            </a:r>
            <a:r>
              <a:rPr lang="en-US" dirty="0" err="1"/>
              <a:t>jewellery</a:t>
            </a:r>
            <a:r>
              <a:rPr lang="en-US" dirty="0"/>
              <a:t> shopping website we've developed combines elegance, functionality, and security to deliver an outstanding shopping experience. By offering a vast selection of high-quality products, intuitive navigation, and personalized customer service, the platform caters to a diverse range of users. With its focus on convenience, user satisfaction, and digital security, this website is poised to become a trusted and popular choice for </a:t>
            </a:r>
            <a:r>
              <a:rPr lang="en-US" dirty="0" err="1"/>
              <a:t>jewellery</a:t>
            </a:r>
            <a:r>
              <a:rPr lang="en-US" dirty="0"/>
              <a:t> enthusiasts.</a:t>
            </a:r>
          </a:p>
          <a:p>
            <a:r>
              <a:rPr lang="en-US" dirty="0"/>
              <a:t>We believe this project has significant potential to grow and succeed in the competitive e-commerce market, attracting a broad audience and ensuring long-term success.</a:t>
            </a:r>
          </a:p>
        </p:txBody>
      </p:sp>
    </p:spTree>
    <p:extLst>
      <p:ext uri="{BB962C8B-B14F-4D97-AF65-F5344CB8AC3E}">
        <p14:creationId xmlns:p14="http://schemas.microsoft.com/office/powerpoint/2010/main" val="396080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DF4CF-CF7E-C21E-C716-49BB67EE634B}"/>
              </a:ext>
            </a:extLst>
          </p:cNvPr>
          <p:cNvSpPr>
            <a:spLocks noGrp="1"/>
          </p:cNvSpPr>
          <p:nvPr>
            <p:ph type="ctrTitle"/>
          </p:nvPr>
        </p:nvSpPr>
        <p:spPr>
          <a:xfrm>
            <a:off x="872151" y="1715678"/>
            <a:ext cx="4397433" cy="1204622"/>
          </a:xfrm>
        </p:spPr>
        <p:txBody>
          <a:bodyPr/>
          <a:lstStyle/>
          <a:p>
            <a:r>
              <a:rPr lang="en-IN" sz="6600" dirty="0"/>
              <a:t>Thank You</a:t>
            </a:r>
          </a:p>
        </p:txBody>
      </p:sp>
      <p:sp>
        <p:nvSpPr>
          <p:cNvPr id="3" name="Subtitle 2">
            <a:extLst>
              <a:ext uri="{FF2B5EF4-FFF2-40B4-BE49-F238E27FC236}">
                <a16:creationId xmlns:a16="http://schemas.microsoft.com/office/drawing/2014/main" id="{6EF427FE-D27E-B954-1D62-88B581789B35}"/>
              </a:ext>
            </a:extLst>
          </p:cNvPr>
          <p:cNvSpPr>
            <a:spLocks noGrp="1"/>
          </p:cNvSpPr>
          <p:nvPr>
            <p:ph type="subTitle" idx="1"/>
          </p:nvPr>
        </p:nvSpPr>
        <p:spPr>
          <a:xfrm>
            <a:off x="872151" y="3076281"/>
            <a:ext cx="8825658" cy="861420"/>
          </a:xfrm>
        </p:spPr>
        <p:txBody>
          <a:bodyPr/>
          <a:lstStyle/>
          <a:p>
            <a:r>
              <a:rPr lang="en-US" dirty="0"/>
              <a:t>Thank you for your time and attention. We hope you enjoyed learning about our </a:t>
            </a:r>
            <a:r>
              <a:rPr lang="en-US" dirty="0" err="1"/>
              <a:t>jewellery</a:t>
            </a:r>
            <a:r>
              <a:rPr lang="en-US" dirty="0"/>
              <a:t> shopping website.</a:t>
            </a:r>
            <a:endParaRPr lang="en-IN" dirty="0"/>
          </a:p>
        </p:txBody>
      </p:sp>
      <p:sp>
        <p:nvSpPr>
          <p:cNvPr id="4" name="TextBox 3">
            <a:extLst>
              <a:ext uri="{FF2B5EF4-FFF2-40B4-BE49-F238E27FC236}">
                <a16:creationId xmlns:a16="http://schemas.microsoft.com/office/drawing/2014/main" id="{879D33A3-3D05-20CA-D985-9E658D2E4C8F}"/>
              </a:ext>
            </a:extLst>
          </p:cNvPr>
          <p:cNvSpPr txBox="1"/>
          <p:nvPr/>
        </p:nvSpPr>
        <p:spPr>
          <a:xfrm>
            <a:off x="6683604" y="4199640"/>
            <a:ext cx="5597779" cy="1600438"/>
          </a:xfrm>
          <a:prstGeom prst="rect">
            <a:avLst/>
          </a:prstGeom>
          <a:noFill/>
        </p:spPr>
        <p:txBody>
          <a:bodyPr wrap="square" rtlCol="0">
            <a:spAutoFit/>
          </a:bodyPr>
          <a:lstStyle/>
          <a:p>
            <a:r>
              <a:rPr lang="en-IN" sz="1600" dirty="0">
                <a:solidFill>
                  <a:schemeClr val="bg1"/>
                </a:solidFill>
              </a:rPr>
              <a:t>Presented By : </a:t>
            </a:r>
          </a:p>
          <a:p>
            <a:r>
              <a:rPr lang="en-IN" sz="1600" dirty="0">
                <a:solidFill>
                  <a:schemeClr val="bg1"/>
                </a:solidFill>
              </a:rPr>
              <a:t>Hari Om Singh – 235/PCD/016</a:t>
            </a:r>
          </a:p>
          <a:p>
            <a:r>
              <a:rPr lang="en-IN" sz="1600" dirty="0">
                <a:solidFill>
                  <a:schemeClr val="bg1"/>
                </a:solidFill>
              </a:rPr>
              <a:t>Nishant Rajput – 235/PCD/029</a:t>
            </a:r>
          </a:p>
          <a:p>
            <a:r>
              <a:rPr lang="en-IN" sz="1600" dirty="0">
                <a:solidFill>
                  <a:schemeClr val="bg1"/>
                </a:solidFill>
              </a:rPr>
              <a:t>Nitin Bahuguna – 235/PCD/030</a:t>
            </a:r>
          </a:p>
          <a:p>
            <a:r>
              <a:rPr lang="en-IN" sz="1600" dirty="0" err="1">
                <a:solidFill>
                  <a:schemeClr val="bg1"/>
                </a:solidFill>
              </a:rPr>
              <a:t>Shobhit</a:t>
            </a:r>
            <a:r>
              <a:rPr lang="en-IN" sz="1600" dirty="0">
                <a:solidFill>
                  <a:schemeClr val="bg1"/>
                </a:solidFill>
              </a:rPr>
              <a:t> Yadav – 235/PCD/037</a:t>
            </a:r>
          </a:p>
          <a:p>
            <a:endParaRPr lang="en-IN" dirty="0"/>
          </a:p>
        </p:txBody>
      </p:sp>
    </p:spTree>
    <p:extLst>
      <p:ext uri="{BB962C8B-B14F-4D97-AF65-F5344CB8AC3E}">
        <p14:creationId xmlns:p14="http://schemas.microsoft.com/office/powerpoint/2010/main" val="21007066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7E38F-35E9-1F5F-EABC-407A8415BFC8}"/>
              </a:ext>
            </a:extLst>
          </p:cNvPr>
          <p:cNvSpPr>
            <a:spLocks noGrp="1"/>
          </p:cNvSpPr>
          <p:nvPr>
            <p:ph type="ctrTitle"/>
          </p:nvPr>
        </p:nvSpPr>
        <p:spPr>
          <a:xfrm>
            <a:off x="900431" y="1038523"/>
            <a:ext cx="4369152" cy="1039393"/>
          </a:xfrm>
        </p:spPr>
        <p:txBody>
          <a:bodyPr/>
          <a:lstStyle/>
          <a:p>
            <a:r>
              <a:rPr lang="en-IN"/>
              <a:t>Introduction</a:t>
            </a:r>
          </a:p>
        </p:txBody>
      </p:sp>
      <p:sp>
        <p:nvSpPr>
          <p:cNvPr id="3" name="Subtitle 2">
            <a:extLst>
              <a:ext uri="{FF2B5EF4-FFF2-40B4-BE49-F238E27FC236}">
                <a16:creationId xmlns:a16="http://schemas.microsoft.com/office/drawing/2014/main" id="{E7FDC19F-37C3-434A-CD11-4F34D0757BA6}"/>
              </a:ext>
            </a:extLst>
          </p:cNvPr>
          <p:cNvSpPr>
            <a:spLocks noGrp="1"/>
          </p:cNvSpPr>
          <p:nvPr>
            <p:ph type="subTitle" idx="1"/>
          </p:nvPr>
        </p:nvSpPr>
        <p:spPr>
          <a:xfrm>
            <a:off x="815589" y="2710208"/>
            <a:ext cx="3228509" cy="2964728"/>
          </a:xfrm>
        </p:spPr>
        <p:txBody>
          <a:bodyPr>
            <a:normAutofit fontScale="85000" lnSpcReduction="10000"/>
          </a:bodyPr>
          <a:lstStyle/>
          <a:p>
            <a:r>
              <a:rPr lang="en-US" dirty="0"/>
              <a:t>Our </a:t>
            </a:r>
            <a:r>
              <a:rPr lang="en-US" dirty="0" err="1"/>
              <a:t>jewellery</a:t>
            </a:r>
            <a:r>
              <a:rPr lang="en-US" dirty="0"/>
              <a:t> shopping website provides an online platform for purchasing a wide range of </a:t>
            </a:r>
            <a:r>
              <a:rPr lang="en-US" dirty="0" err="1"/>
              <a:t>jewellery</a:t>
            </a:r>
            <a:r>
              <a:rPr lang="en-US" dirty="0"/>
              <a:t> products, including rings, necklaces, bracelets, and earrings. With user-friendly navigation, secure payment gateways, and customer support, the site is designed to offer an exceptional shopping experience.</a:t>
            </a:r>
            <a:endParaRPr lang="en-IN" dirty="0"/>
          </a:p>
        </p:txBody>
      </p:sp>
      <p:pic>
        <p:nvPicPr>
          <p:cNvPr id="5" name="Picture 4">
            <a:extLst>
              <a:ext uri="{FF2B5EF4-FFF2-40B4-BE49-F238E27FC236}">
                <a16:creationId xmlns:a16="http://schemas.microsoft.com/office/drawing/2014/main" id="{4CE0E084-246F-71BE-F711-3E0150CC6A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85453" y="2605615"/>
            <a:ext cx="7106116" cy="3408686"/>
          </a:xfrm>
          <a:prstGeom prst="rect">
            <a:avLst/>
          </a:prstGeom>
        </p:spPr>
      </p:pic>
    </p:spTree>
    <p:extLst>
      <p:ext uri="{BB962C8B-B14F-4D97-AF65-F5344CB8AC3E}">
        <p14:creationId xmlns:p14="http://schemas.microsoft.com/office/powerpoint/2010/main" val="11870101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56381-C1A9-1C5F-709C-E11AC4F5389E}"/>
              </a:ext>
            </a:extLst>
          </p:cNvPr>
          <p:cNvSpPr>
            <a:spLocks noGrp="1"/>
          </p:cNvSpPr>
          <p:nvPr>
            <p:ph type="ctrTitle"/>
          </p:nvPr>
        </p:nvSpPr>
        <p:spPr>
          <a:xfrm>
            <a:off x="627054" y="1214243"/>
            <a:ext cx="5622917" cy="1041842"/>
          </a:xfrm>
        </p:spPr>
        <p:txBody>
          <a:bodyPr/>
          <a:lstStyle/>
          <a:p>
            <a:r>
              <a:rPr lang="en-IN" dirty="0"/>
              <a:t>User Experience</a:t>
            </a:r>
          </a:p>
        </p:txBody>
      </p:sp>
      <p:sp>
        <p:nvSpPr>
          <p:cNvPr id="3" name="Subtitle 2">
            <a:extLst>
              <a:ext uri="{FF2B5EF4-FFF2-40B4-BE49-F238E27FC236}">
                <a16:creationId xmlns:a16="http://schemas.microsoft.com/office/drawing/2014/main" id="{5416800D-8AFF-5440-CC58-21F88FDE7F77}"/>
              </a:ext>
            </a:extLst>
          </p:cNvPr>
          <p:cNvSpPr>
            <a:spLocks noGrp="1"/>
          </p:cNvSpPr>
          <p:nvPr>
            <p:ph type="subTitle" idx="1"/>
          </p:nvPr>
        </p:nvSpPr>
        <p:spPr>
          <a:xfrm>
            <a:off x="796736" y="2712909"/>
            <a:ext cx="4859346" cy="3263685"/>
          </a:xfrm>
        </p:spPr>
        <p:txBody>
          <a:bodyPr>
            <a:normAutofit/>
          </a:bodyPr>
          <a:lstStyle/>
          <a:p>
            <a:r>
              <a:rPr lang="en-US" dirty="0"/>
              <a:t>The website provides a seamless and intuitive user experience. Customers can easily browse products, apply filters, and add items to their shopping cart. The checkout process is straightforward, with multiple payment options and quick customer support in case of any issues.</a:t>
            </a:r>
            <a:endParaRPr lang="en-IN" dirty="0"/>
          </a:p>
        </p:txBody>
      </p:sp>
      <p:pic>
        <p:nvPicPr>
          <p:cNvPr id="5" name="Picture 4">
            <a:extLst>
              <a:ext uri="{FF2B5EF4-FFF2-40B4-BE49-F238E27FC236}">
                <a16:creationId xmlns:a16="http://schemas.microsoft.com/office/drawing/2014/main" id="{D3197971-0C93-0748-D447-A748F7F52F32}"/>
              </a:ext>
            </a:extLst>
          </p:cNvPr>
          <p:cNvPicPr>
            <a:picLocks noChangeAspect="1"/>
          </p:cNvPicPr>
          <p:nvPr/>
        </p:nvPicPr>
        <p:blipFill rotWithShape="1">
          <a:blip r:embed="rId2">
            <a:extLst>
              <a:ext uri="{28A0092B-C50C-407E-A947-70E740481C1C}">
                <a14:useLocalDpi xmlns:a14="http://schemas.microsoft.com/office/drawing/2010/main" val="0"/>
              </a:ext>
            </a:extLst>
          </a:blip>
          <a:srcRect l="7227" t="11070"/>
          <a:stretch/>
        </p:blipFill>
        <p:spPr>
          <a:xfrm>
            <a:off x="5772348" y="2619786"/>
            <a:ext cx="5622916" cy="2572731"/>
          </a:xfrm>
          <a:prstGeom prst="rect">
            <a:avLst/>
          </a:prstGeom>
        </p:spPr>
      </p:pic>
    </p:spTree>
    <p:extLst>
      <p:ext uri="{BB962C8B-B14F-4D97-AF65-F5344CB8AC3E}">
        <p14:creationId xmlns:p14="http://schemas.microsoft.com/office/powerpoint/2010/main" val="16837928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46FE0D-ECAD-0142-7C30-6255FE3C34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74" y="1503533"/>
            <a:ext cx="12069452" cy="5006729"/>
          </a:xfrm>
          <a:prstGeom prst="rect">
            <a:avLst/>
          </a:prstGeom>
        </p:spPr>
      </p:pic>
    </p:spTree>
    <p:extLst>
      <p:ext uri="{BB962C8B-B14F-4D97-AF65-F5344CB8AC3E}">
        <p14:creationId xmlns:p14="http://schemas.microsoft.com/office/powerpoint/2010/main" val="2896205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0FEFB04-4BEC-2201-BCD8-9CF890958B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85" y="1127416"/>
            <a:ext cx="12038029" cy="5730584"/>
          </a:xfrm>
          <a:prstGeom prst="rect">
            <a:avLst/>
          </a:prstGeom>
        </p:spPr>
      </p:pic>
    </p:spTree>
    <p:extLst>
      <p:ext uri="{BB962C8B-B14F-4D97-AF65-F5344CB8AC3E}">
        <p14:creationId xmlns:p14="http://schemas.microsoft.com/office/powerpoint/2010/main" val="34602308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20087E3-DF09-F837-88E1-49149104DE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838" y="1191398"/>
            <a:ext cx="11506323" cy="5492205"/>
          </a:xfrm>
          <a:prstGeom prst="rect">
            <a:avLst/>
          </a:prstGeom>
        </p:spPr>
      </p:pic>
    </p:spTree>
    <p:extLst>
      <p:ext uri="{BB962C8B-B14F-4D97-AF65-F5344CB8AC3E}">
        <p14:creationId xmlns:p14="http://schemas.microsoft.com/office/powerpoint/2010/main" val="13271409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C1C3852-8883-AB8B-8E99-BAA90F88CD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627" y="1194000"/>
            <a:ext cx="11374746" cy="5489603"/>
          </a:xfrm>
          <a:prstGeom prst="rect">
            <a:avLst/>
          </a:prstGeom>
        </p:spPr>
      </p:pic>
    </p:spTree>
    <p:extLst>
      <p:ext uri="{BB962C8B-B14F-4D97-AF65-F5344CB8AC3E}">
        <p14:creationId xmlns:p14="http://schemas.microsoft.com/office/powerpoint/2010/main" val="2989823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2A3143B-47E7-C9E4-348D-41C81CAE2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1761" y="1302671"/>
            <a:ext cx="4545213" cy="5352652"/>
          </a:xfrm>
          <a:prstGeom prst="rect">
            <a:avLst/>
          </a:prstGeom>
        </p:spPr>
      </p:pic>
      <p:pic>
        <p:nvPicPr>
          <p:cNvPr id="5" name="Picture 4">
            <a:extLst>
              <a:ext uri="{FF2B5EF4-FFF2-40B4-BE49-F238E27FC236}">
                <a16:creationId xmlns:a16="http://schemas.microsoft.com/office/drawing/2014/main" id="{DDB78782-9A13-51A1-2523-2B66901DA6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27117" y="1442301"/>
            <a:ext cx="2694442" cy="5213022"/>
          </a:xfrm>
          <a:prstGeom prst="rect">
            <a:avLst/>
          </a:prstGeom>
        </p:spPr>
      </p:pic>
      <p:sp>
        <p:nvSpPr>
          <p:cNvPr id="6" name="TextBox 5">
            <a:extLst>
              <a:ext uri="{FF2B5EF4-FFF2-40B4-BE49-F238E27FC236}">
                <a16:creationId xmlns:a16="http://schemas.microsoft.com/office/drawing/2014/main" id="{74E423FF-0F31-8507-8C0A-4F9C90946374}"/>
              </a:ext>
            </a:extLst>
          </p:cNvPr>
          <p:cNvSpPr txBox="1"/>
          <p:nvPr/>
        </p:nvSpPr>
        <p:spPr>
          <a:xfrm>
            <a:off x="931761" y="301657"/>
            <a:ext cx="5035406" cy="769441"/>
          </a:xfrm>
          <a:prstGeom prst="rect">
            <a:avLst/>
          </a:prstGeom>
          <a:noFill/>
        </p:spPr>
        <p:txBody>
          <a:bodyPr wrap="square" rtlCol="0">
            <a:spAutoFit/>
          </a:bodyPr>
          <a:lstStyle/>
          <a:p>
            <a:r>
              <a:rPr lang="en-IN" sz="4400" b="1" dirty="0">
                <a:solidFill>
                  <a:srgbClr val="002060"/>
                </a:solidFill>
              </a:rPr>
              <a:t>Responsiveness</a:t>
            </a:r>
          </a:p>
        </p:txBody>
      </p:sp>
    </p:spTree>
    <p:extLst>
      <p:ext uri="{BB962C8B-B14F-4D97-AF65-F5344CB8AC3E}">
        <p14:creationId xmlns:p14="http://schemas.microsoft.com/office/powerpoint/2010/main" val="35343827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02B35-B0D2-87E3-DA1C-A9DA1CF5148A}"/>
              </a:ext>
            </a:extLst>
          </p:cNvPr>
          <p:cNvSpPr>
            <a:spLocks noGrp="1"/>
          </p:cNvSpPr>
          <p:nvPr>
            <p:ph type="ctrTitle"/>
          </p:nvPr>
        </p:nvSpPr>
        <p:spPr>
          <a:xfrm>
            <a:off x="825017" y="788490"/>
            <a:ext cx="3068253" cy="861420"/>
          </a:xfrm>
        </p:spPr>
        <p:txBody>
          <a:bodyPr/>
          <a:lstStyle/>
          <a:p>
            <a:r>
              <a:rPr lang="en-IN" dirty="0"/>
              <a:t>Purpose</a:t>
            </a:r>
          </a:p>
        </p:txBody>
      </p:sp>
      <p:sp>
        <p:nvSpPr>
          <p:cNvPr id="3" name="Subtitle 2">
            <a:extLst>
              <a:ext uri="{FF2B5EF4-FFF2-40B4-BE49-F238E27FC236}">
                <a16:creationId xmlns:a16="http://schemas.microsoft.com/office/drawing/2014/main" id="{22B91A92-6B3C-9F11-0A47-8B08D0E5A738}"/>
              </a:ext>
            </a:extLst>
          </p:cNvPr>
          <p:cNvSpPr>
            <a:spLocks noGrp="1"/>
          </p:cNvSpPr>
          <p:nvPr>
            <p:ph type="subTitle" idx="1"/>
          </p:nvPr>
        </p:nvSpPr>
        <p:spPr>
          <a:xfrm>
            <a:off x="825017" y="1787603"/>
            <a:ext cx="3068253" cy="2519313"/>
          </a:xfrm>
        </p:spPr>
        <p:txBody>
          <a:bodyPr>
            <a:normAutofit fontScale="85000" lnSpcReduction="10000"/>
          </a:bodyPr>
          <a:lstStyle/>
          <a:p>
            <a:r>
              <a:rPr lang="en-US" dirty="0"/>
              <a:t>The purpose of the </a:t>
            </a:r>
            <a:r>
              <a:rPr lang="en-US" dirty="0" err="1"/>
              <a:t>jewellery</a:t>
            </a:r>
            <a:r>
              <a:rPr lang="en-US" dirty="0"/>
              <a:t> shopping website is to offer a convenient, reliable, and comprehensive platform for customers to browse and purchase fine </a:t>
            </a:r>
            <a:r>
              <a:rPr lang="en-US" dirty="0" err="1"/>
              <a:t>jewellery</a:t>
            </a:r>
            <a:r>
              <a:rPr lang="en-US" dirty="0"/>
              <a:t> from the comfort of their home, while ensuring security and customer satisfaction.</a:t>
            </a:r>
            <a:endParaRPr lang="en-IN" dirty="0"/>
          </a:p>
        </p:txBody>
      </p:sp>
      <p:pic>
        <p:nvPicPr>
          <p:cNvPr id="5" name="Picture 4">
            <a:extLst>
              <a:ext uri="{FF2B5EF4-FFF2-40B4-BE49-F238E27FC236}">
                <a16:creationId xmlns:a16="http://schemas.microsoft.com/office/drawing/2014/main" id="{83BD0EA5-8A66-E478-A975-92A75B7EE2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93270" y="2366919"/>
            <a:ext cx="7760337" cy="3702591"/>
          </a:xfrm>
          <a:prstGeom prst="rect">
            <a:avLst/>
          </a:prstGeom>
        </p:spPr>
      </p:pic>
    </p:spTree>
    <p:extLst>
      <p:ext uri="{BB962C8B-B14F-4D97-AF65-F5344CB8AC3E}">
        <p14:creationId xmlns:p14="http://schemas.microsoft.com/office/powerpoint/2010/main" val="12538956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TM02900722[[fn=Ion Boardroom]]</Template>
  <TotalTime>249</TotalTime>
  <Words>467</Words>
  <Application>Microsoft Office PowerPoint</Application>
  <PresentationFormat>Widescreen</PresentationFormat>
  <Paragraphs>41</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Century Gothic</vt:lpstr>
      <vt:lpstr>Wingdings 3</vt:lpstr>
      <vt:lpstr>Ion Boardroom</vt:lpstr>
      <vt:lpstr>Jewellery Shopping Website</vt:lpstr>
      <vt:lpstr>Introduction</vt:lpstr>
      <vt:lpstr>User Experience</vt:lpstr>
      <vt:lpstr>PowerPoint Presentation</vt:lpstr>
      <vt:lpstr>PowerPoint Presentation</vt:lpstr>
      <vt:lpstr>PowerPoint Presentation</vt:lpstr>
      <vt:lpstr>PowerPoint Presentation</vt:lpstr>
      <vt:lpstr>PowerPoint Presentation</vt:lpstr>
      <vt:lpstr>Purpose</vt:lpstr>
      <vt:lpstr>Key Features</vt:lpstr>
      <vt:lpstr>Security and Payment Options</vt:lpstr>
      <vt:lpstr>Jewellery Categories</vt:lpstr>
      <vt:lpstr>PowerPoint Presentation</vt:lpstr>
      <vt:lpstr>Contact Information</vt:lpstr>
      <vt:lpstr>Future Expansion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Jewellery Shopping Website</dc:title>
  <dc:creator>Nishant Rajput</dc:creator>
  <cp:lastModifiedBy>Nishant Rajput</cp:lastModifiedBy>
  <cp:revision>6</cp:revision>
  <dcterms:created xsi:type="dcterms:W3CDTF">2024-10-13T14:12:58Z</dcterms:created>
  <dcterms:modified xsi:type="dcterms:W3CDTF">2024-10-13T18:22:46Z</dcterms:modified>
</cp:coreProperties>
</file>

<file path=docProps/thumbnail.jpeg>
</file>